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2" r:id="rId14"/>
    <p:sldId id="276" r:id="rId15"/>
    <p:sldId id="278" r:id="rId16"/>
    <p:sldId id="279" r:id="rId17"/>
    <p:sldId id="280" r:id="rId18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EDF-DA61-C3EE-AE39-5A9BA3DFE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80545-7DB8-F2E5-4027-F332F721C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02684-6869-C876-865D-0F32699F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63CC9-55CB-789A-00BB-94AA4EBA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83E01-73B7-4A13-A6C3-9EBBC152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6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51DD-83EF-146C-3742-95E66897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9DCC0-6F5C-1220-A515-22E248917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64F13-5135-6DFA-02DA-D4C46A47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5044E-6255-4B0D-45FB-F5CFF591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4B8B-0235-F8A9-F0CF-CF70EDA0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00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3CE4E-BEA2-B29A-02B3-78C727647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93AD8-D1E6-CAC6-4696-6CFF53B9C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DB806-03C4-0984-E4D9-975F5F7F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80231-4D6E-8B64-A28E-4809405A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A1DC1-7345-5F38-AC7F-8AB4F12D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59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C4F9-30E5-FC7E-736E-560F5C01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500C-D33C-7C39-9AD1-46AC33780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C8CE0-0408-0671-04E8-9260C4EB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D1DED-4E3C-1251-CA7E-55A8F57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62607-0C19-0E11-8103-7233B828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24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9BAC-C745-CE83-4F6C-E9845382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61A11-73F8-0049-ED22-BFFD9F4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8E7B-98EC-A900-BC63-17CECFDE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07FC0-D3F4-FC9D-8D10-AECECF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B285-4D9D-2EE4-0415-FE604454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69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13C4-C59A-C288-04FB-D7562D50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376F-23DC-077E-0127-D5A139135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BBF4B-04BB-0ED9-511D-B317B3252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587A1-DE6A-5C83-457F-693027D0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B0E6D-C445-9F91-2CF3-524064D2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3AD7A-A3DA-55A9-2B54-307B0E58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78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497A-64DB-0036-85A9-3CF76DAD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5F84F-E516-C8FD-05CA-8381CF5CD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D5DB3-983C-6A34-CD7E-133B57E72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1F431-7F75-50B2-BFDE-2D58C2518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65746-0ED6-1210-0ED4-B5DD64D8B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4D18A-B4D9-E1BE-DFB6-A74C9D61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B9B1C0-AD46-4CD1-65C8-847F23BD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97908-9340-A2CE-B781-A38A47A1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67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02AA-E810-E56D-4AA5-0302A419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5FCA4-F5E7-EB6E-7EFA-A5D7A97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7951-3003-2ABD-6224-311A6255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484D4-A1DE-ED18-08B5-0622CA60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40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BA2F11-F034-D890-E320-AF1BEC48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3923A-F607-F566-3512-2B592FAE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D33F-6996-6DE2-E9F6-7C975952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07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C711-5B61-4A25-A060-D9FA7DB98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BE249-A862-2406-63C5-760D4492E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ED755-1B2E-C34F-EF75-C0B9FBAE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C38A6-E7FE-4E2D-C23D-9732CFD86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278E6-AC1F-518E-F6C2-93F811D4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84702-2C6D-E9A7-431A-EEADA3F5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96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E91B-582A-CEDD-0C6A-E903033B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658EDB-ED0A-8D06-5FF9-9809F46CB0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05C22-6DB4-DE2D-8F6B-BBAB4450B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95ED6-AB0B-F2F2-D561-993D30D7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7A9F-9022-C6A7-4574-814D604A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EA71B-5FF0-D580-2A94-CD70E9DE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4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85B3F0-4B40-62A3-F1B6-9319DD56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F2FDA-4D75-E60D-AB61-F4694D614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9E12C-B297-8937-F489-C4C423118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BA850-CECE-42D4-886A-A7DC0B2DFB60}" type="datetimeFigureOut">
              <a:rPr lang="en-IN" smtClean="0"/>
              <a:t>17-09-2022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9CB5D-CF59-4ECC-6277-6415A84ED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BA401-0349-7C0E-FAE2-4EAF2672B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647D-8EA7-4D5C-B566-1A5699D52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147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02F8-AC8A-E6A8-7996-A4B4D3904B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1D873-1BDE-EB20-1054-50F26DFCDC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P.Samatha Ramakrishna</a:t>
            </a:r>
          </a:p>
        </p:txBody>
      </p:sp>
    </p:spTree>
    <p:extLst>
      <p:ext uri="{BB962C8B-B14F-4D97-AF65-F5344CB8AC3E}">
        <p14:creationId xmlns:p14="http://schemas.microsoft.com/office/powerpoint/2010/main" val="26773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96)">
            <a:extLst>
              <a:ext uri="{FF2B5EF4-FFF2-40B4-BE49-F238E27FC236}">
                <a16:creationId xmlns:a16="http://schemas.microsoft.com/office/drawing/2014/main" id="{78558353-E74E-FD11-AE73-C9A7E7D387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6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97)">
            <a:extLst>
              <a:ext uri="{FF2B5EF4-FFF2-40B4-BE49-F238E27FC236}">
                <a16:creationId xmlns:a16="http://schemas.microsoft.com/office/drawing/2014/main" id="{05D32284-B989-72F6-E538-B90768C163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67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99)">
            <a:extLst>
              <a:ext uri="{FF2B5EF4-FFF2-40B4-BE49-F238E27FC236}">
                <a16:creationId xmlns:a16="http://schemas.microsoft.com/office/drawing/2014/main" id="{26C9A1EC-452B-BB5F-FF09-FA6D1C3F2E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4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02)">
            <a:extLst>
              <a:ext uri="{FF2B5EF4-FFF2-40B4-BE49-F238E27FC236}">
                <a16:creationId xmlns:a16="http://schemas.microsoft.com/office/drawing/2014/main" id="{60B67B5A-435C-3775-B233-6C129FC6B7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1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06)">
            <a:extLst>
              <a:ext uri="{FF2B5EF4-FFF2-40B4-BE49-F238E27FC236}">
                <a16:creationId xmlns:a16="http://schemas.microsoft.com/office/drawing/2014/main" id="{4750165A-129D-BC55-2251-3423DBF6F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86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08)">
            <a:extLst>
              <a:ext uri="{FF2B5EF4-FFF2-40B4-BE49-F238E27FC236}">
                <a16:creationId xmlns:a16="http://schemas.microsoft.com/office/drawing/2014/main" id="{841F07DA-2998-03C9-0E1E-C59C22EEE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09)">
            <a:extLst>
              <a:ext uri="{FF2B5EF4-FFF2-40B4-BE49-F238E27FC236}">
                <a16:creationId xmlns:a16="http://schemas.microsoft.com/office/drawing/2014/main" id="{EA497159-BB46-3611-5DE5-33F4B34215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810)">
            <a:extLst>
              <a:ext uri="{FF2B5EF4-FFF2-40B4-BE49-F238E27FC236}">
                <a16:creationId xmlns:a16="http://schemas.microsoft.com/office/drawing/2014/main" id="{9FC9612C-5C45-7DAD-F167-B0ADBBC2AA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7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87)">
            <a:extLst>
              <a:ext uri="{FF2B5EF4-FFF2-40B4-BE49-F238E27FC236}">
                <a16:creationId xmlns:a16="http://schemas.microsoft.com/office/drawing/2014/main" id="{0EFB6907-046F-72BA-7D50-A7132B01EC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89)">
            <a:extLst>
              <a:ext uri="{FF2B5EF4-FFF2-40B4-BE49-F238E27FC236}">
                <a16:creationId xmlns:a16="http://schemas.microsoft.com/office/drawing/2014/main" id="{AA15D5E2-F1B5-E02C-3096-7CA5F8B82F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2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90)">
            <a:extLst>
              <a:ext uri="{FF2B5EF4-FFF2-40B4-BE49-F238E27FC236}">
                <a16:creationId xmlns:a16="http://schemas.microsoft.com/office/drawing/2014/main" id="{DEB09941-ED0D-D00C-8B57-F3CFF6F832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91)">
            <a:extLst>
              <a:ext uri="{FF2B5EF4-FFF2-40B4-BE49-F238E27FC236}">
                <a16:creationId xmlns:a16="http://schemas.microsoft.com/office/drawing/2014/main" id="{CE4BBB85-3DD2-64A2-7040-875554B4FA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4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92)">
            <a:extLst>
              <a:ext uri="{FF2B5EF4-FFF2-40B4-BE49-F238E27FC236}">
                <a16:creationId xmlns:a16="http://schemas.microsoft.com/office/drawing/2014/main" id="{F35A9654-7044-FCC7-BD67-5E73F8A99F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93)">
            <a:extLst>
              <a:ext uri="{FF2B5EF4-FFF2-40B4-BE49-F238E27FC236}">
                <a16:creationId xmlns:a16="http://schemas.microsoft.com/office/drawing/2014/main" id="{D2F0307C-FF51-E642-424D-7C0C201A20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3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94)">
            <a:extLst>
              <a:ext uri="{FF2B5EF4-FFF2-40B4-BE49-F238E27FC236}">
                <a16:creationId xmlns:a16="http://schemas.microsoft.com/office/drawing/2014/main" id="{48EB8ABD-A9FB-D1F0-DCB3-2A0B01E7D8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1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795)">
            <a:extLst>
              <a:ext uri="{FF2B5EF4-FFF2-40B4-BE49-F238E27FC236}">
                <a16:creationId xmlns:a16="http://schemas.microsoft.com/office/drawing/2014/main" id="{F56EA75B-6153-0E82-E427-310FF7888D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P.Samatha Ramakrishna</dc:creator>
  <cp:lastModifiedBy>P.Samatha Ramakrishna</cp:lastModifiedBy>
  <cp:revision>2</cp:revision>
  <dcterms:created xsi:type="dcterms:W3CDTF">2022-09-17T13:58:09Z</dcterms:created>
  <dcterms:modified xsi:type="dcterms:W3CDTF">2022-09-17T14:00:29Z</dcterms:modified>
</cp:coreProperties>
</file>